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3" r:id="rId13"/>
    <p:sldId id="274" r:id="rId14"/>
    <p:sldId id="272" r:id="rId15"/>
    <p:sldId id="267" r:id="rId16"/>
    <p:sldId id="268" r:id="rId17"/>
    <p:sldId id="269" r:id="rId18"/>
    <p:sldId id="270" r:id="rId19"/>
    <p:sldId id="271" r:id="rId20"/>
    <p:sldId id="275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E7E5F-E0B6-4BFD-A7FB-CB2586B13A2E}" type="datetimeFigureOut">
              <a:rPr lang="fr-FR" smtClean="0"/>
              <a:pPr/>
              <a:t>13/02/2017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4AD64-A384-438C-8092-74E99AEA97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28662" y="1928802"/>
            <a:ext cx="70723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6000" b="1" u="sng" dirty="0">
                <a:solidFill>
                  <a:srgbClr val="FF0000"/>
                </a:solidFill>
                <a:latin typeface="Comic Sans MS" pitchFamily="66" charset="0"/>
              </a:rPr>
              <a:t>Les transmissions orales</a:t>
            </a:r>
            <a:endParaRPr lang="fr-FR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57158" y="357166"/>
            <a:ext cx="842968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2800" b="1" i="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 cadre réglementaire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Le dossier de soins est un outil qui doit garantir la traçabilité et répondre aux exigences légales.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</a:t>
            </a: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Les transmissions sont un outil légal qui fait foi devant les tribunaux en cas de litige.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 dossier comporte des informations actualisées sur l'évolution de son état clinique et de sa prise en charge.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Tout ce qui est fait doit être écrit, et tout ce qui est écrit doit être fait.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 respect des droits des malades et l'accessibilité aux informations les concernant est devenu un devoir légal.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 cas de litige, il appartient aux professionnels de santé d'apporter la preuve que l'information a été délivrée.</a:t>
            </a:r>
            <a:endParaRPr kumimoji="0" lang="fr-F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57158" y="214290"/>
            <a:ext cx="835824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Chaque partie du dossier de soins doit comporter </a:t>
            </a: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La date.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L'identité du patient.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L'identité du professionnel de santé qui a recueilli ou produit les informations.</a:t>
            </a:r>
            <a:endParaRPr kumimoji="0" lang="fr-F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00034" y="214290"/>
            <a:ext cx="814393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Pour assurer la qualité de l'information, il faut que cette information soit :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Hiérarchisée.</a:t>
            </a:r>
            <a:endParaRPr kumimoji="0" lang="fr-FR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Synthétique et claire.</a:t>
            </a:r>
            <a:endParaRPr kumimoji="0" lang="fr-FR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Compréhensible.</a:t>
            </a:r>
            <a:endParaRPr kumimoji="0" lang="fr-FR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Validée.</a:t>
            </a:r>
            <a:endParaRPr kumimoji="0" lang="fr-FR" sz="6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00034" y="428604"/>
            <a:ext cx="807249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L'infirmier est chargé de la conception, de l'utilisation et de la gestion du dossier de soins infirmiers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00034" y="214290"/>
            <a:ext cx="821537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1" i="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 diagramme de soins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Le diagramme de soins est un outil indispensable à la mise en place des transmissions ciblées. </a:t>
            </a:r>
            <a:endParaRPr kumimoji="0" lang="fr-FR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4000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lang="fr-FR" sz="4000" dirty="0" smtClean="0">
              <a:solidFill>
                <a:srgbClr val="000000"/>
              </a:solidFill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 </a:t>
            </a: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permet la mise en évidence du lien entre la réalisation des actes de soins et les problèmes rencontrés.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57158" y="285728"/>
            <a:ext cx="828680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4400" b="1" i="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Les transmissions ciblées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Les transmissions ciblées sont organisées en :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Cible.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Donnée.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Action.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Résultat.</a:t>
            </a:r>
            <a:endParaRPr kumimoji="0" lang="fr-F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00034" y="214290"/>
            <a:ext cx="821537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3200" b="1" i="0" u="sng" strike="noStrike" cap="none" normalizeH="0" baseline="0" dirty="0" smtClean="0">
                <a:ln>
                  <a:noFill/>
                </a:ln>
                <a:solidFill>
                  <a:srgbClr val="33CC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 contenu des transmissions ciblées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2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La cible</a:t>
            </a:r>
            <a:endParaRPr kumimoji="0" lang="fr-FR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La cible est un mot précis qui attire l'attention sur ce qui se passe chez la personne soignée. Il doit toujours y avoir des actions au regard de la cible.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La cible est liée au :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Comportement du patient.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Problème médical.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Diagnostic infirmier.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Evénement personnel.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</a:t>
            </a:r>
            <a:endParaRPr kumimoji="0" lang="fr-F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214290"/>
            <a:ext cx="821537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Les données</a:t>
            </a:r>
            <a:endParaRPr kumimoji="0" lang="fr-F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Les données précisent, expliquent la cible, décrivent les observations concernant un événement.</a:t>
            </a:r>
            <a:endParaRPr kumimoji="0" lang="fr-F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214290"/>
            <a:ext cx="814393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Les actions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L'action notée est toujours en rapport avec la cible énoncée. Ce sont des actions qui relèvent du rôle propre ou d'une prescription médicale.</a:t>
            </a:r>
            <a:endParaRPr kumimoji="0" lang="fr-F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214290"/>
            <a:ext cx="792961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Les résultats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Les résultats montrent l'efficacité ou l'inefficacité de l'action réalisée.</a:t>
            </a:r>
            <a:endParaRPr kumimoji="0" lang="fr-F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00034" y="428604"/>
            <a:ext cx="8072494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5400" b="1" i="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Définition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La transmission est une action de faire parvenir d'une personne à une autre des informations, des connaissances.</a:t>
            </a:r>
            <a:endParaRPr kumimoji="0" lang="fr-FR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00034" y="214290"/>
            <a:ext cx="814393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rgbClr val="33CC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Les objectifs des transmissions ciblées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 familiariser avec une démarche de  résolution de problèmes.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Avoir un langage communs et précis pour tous les professionnels.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Valoriser le travail fait et responsabiliser.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Obtenir une vision globale du séjour hospitalier.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Faciliter la continuité des soins.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Organiser des transmissions narratives, gagner du temps et de l'efficacité.</a:t>
            </a:r>
            <a:endParaRPr kumimoji="0" lang="fr-F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Permettre d'évaluer et de réajuster les actions selon les résultats obtenus.</a:t>
            </a:r>
            <a:endParaRPr kumimoji="0" lang="fr-F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71472" y="571480"/>
            <a:ext cx="8072494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1" i="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La communication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4 éléments indispensables :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Un émetteur et un récepteur.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Un message doit passer de l'émetteur au récepteur.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Un code en commun connu de l'émetteur et du récepteur.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Un canal de communication, c'est à dire un moyen de transmission.</a:t>
            </a:r>
            <a:endParaRPr kumimoji="0" lang="fr-F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71472" y="500042"/>
            <a:ext cx="8143932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Objectifs des transmissions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Assurer la qualité des soins auprès de la personne soignée prise en charge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Faire le bilan de ce qui a été fait et le bilan de ce qui reste à faire et à prévoir.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Contrôler le travail de l'équipe.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Etablir une traçabilité des soins.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Sert de preuve écrite sur le plan législatif.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Donner une image du devenir du patient.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71472" y="285728"/>
            <a:ext cx="807249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6000" b="1" i="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Caractéristique de l'information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Les informations doivent être :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Significatives.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Pertinentes.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Complètes.</a:t>
            </a:r>
            <a:endParaRPr kumimoji="0" lang="fr-F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357166"/>
            <a:ext cx="807249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400" b="1" i="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Recueil de l'information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Entretien avec la personne et sa famille.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Observation.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Lecture des dossiers médicaux.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Consultation de la fiche administrative.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Consultation du dossier de soins.</a:t>
            </a:r>
            <a:endParaRPr kumimoji="0" lang="fr-F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285728"/>
            <a:ext cx="8215370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fr-FR" sz="2800" b="1" i="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Que transmet-on ?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Identification des pathologies et des symptômes.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Identification des problèmes de santé et les symptômes en lien à la réaction du malade à sa pathologie.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Objectifs de soins.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Acte relevant de la prescription médicale, de la collaboration et du rôle propre.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Evaluation par rapport à l'évolution de la pathologie.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Evaluation par rapport aux réactions du malade et de sa famille.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 ressenti du patient lors des soins.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L'état physique et psychique du moment.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00233" y="2071678"/>
            <a:ext cx="53578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400" b="1" u="sng" dirty="0">
                <a:solidFill>
                  <a:srgbClr val="FF0000"/>
                </a:solidFill>
                <a:latin typeface="Comic Sans MS" pitchFamily="66" charset="0"/>
              </a:rPr>
              <a:t>Les transmissions écrites ciblées</a:t>
            </a:r>
            <a:endParaRPr lang="fr-FR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57158" y="357166"/>
            <a:ext cx="835824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1" i="0" u="sng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Définition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Les transmissions ciblées sont une méthode pour organiser et structurer les transmissions. </a:t>
            </a: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On y trouve les observations de l'équipe soignante, les soins réalisés, les réactions et les réponses des patients lors des soins.</a:t>
            </a:r>
            <a:endParaRPr kumimoji="0" 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 Les transmissions ciblées peuvent également faire foi de preuve devant les tribunaux.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301</Words>
  <Application>Microsoft Office PowerPoint</Application>
  <PresentationFormat>Affichage à l'écran (4:3)</PresentationFormat>
  <Paragraphs>93</Paragraphs>
  <Slides>20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tahar2006</dc:creator>
  <cp:lastModifiedBy>presta tech</cp:lastModifiedBy>
  <cp:revision>18</cp:revision>
  <dcterms:created xsi:type="dcterms:W3CDTF">2014-10-21T19:41:58Z</dcterms:created>
  <dcterms:modified xsi:type="dcterms:W3CDTF">2017-02-13T20:28:34Z</dcterms:modified>
</cp:coreProperties>
</file>